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5"/>
  </p:notesMasterIdLst>
  <p:sldIdLst>
    <p:sldId id="260" r:id="rId2"/>
    <p:sldId id="4421" r:id="rId3"/>
    <p:sldId id="4422" r:id="rId4"/>
    <p:sldId id="4423" r:id="rId5"/>
    <p:sldId id="4424" r:id="rId6"/>
    <p:sldId id="4425" r:id="rId7"/>
    <p:sldId id="4426" r:id="rId8"/>
    <p:sldId id="4427" r:id="rId9"/>
    <p:sldId id="4428" r:id="rId10"/>
    <p:sldId id="4429" r:id="rId11"/>
    <p:sldId id="4430" r:id="rId12"/>
    <p:sldId id="4431" r:id="rId13"/>
    <p:sldId id="4432" r:id="rId14"/>
    <p:sldId id="4433" r:id="rId15"/>
    <p:sldId id="4434" r:id="rId16"/>
    <p:sldId id="4435" r:id="rId17"/>
    <p:sldId id="4450" r:id="rId18"/>
    <p:sldId id="4451" r:id="rId19"/>
    <p:sldId id="4452" r:id="rId20"/>
    <p:sldId id="4453" r:id="rId21"/>
    <p:sldId id="4454" r:id="rId22"/>
    <p:sldId id="4455" r:id="rId23"/>
    <p:sldId id="4456" r:id="rId24"/>
    <p:sldId id="4457" r:id="rId25"/>
    <p:sldId id="4436" r:id="rId26"/>
    <p:sldId id="4437" r:id="rId27"/>
    <p:sldId id="4438" r:id="rId28"/>
    <p:sldId id="4439" r:id="rId29"/>
    <p:sldId id="4440" r:id="rId30"/>
    <p:sldId id="4441" r:id="rId31"/>
    <p:sldId id="4442" r:id="rId32"/>
    <p:sldId id="4443" r:id="rId33"/>
    <p:sldId id="4444" r:id="rId34"/>
    <p:sldId id="4445" r:id="rId35"/>
    <p:sldId id="4446" r:id="rId36"/>
    <p:sldId id="4447" r:id="rId37"/>
    <p:sldId id="4448" r:id="rId38"/>
    <p:sldId id="4449" r:id="rId39"/>
    <p:sldId id="4458" r:id="rId40"/>
    <p:sldId id="4459" r:id="rId41"/>
    <p:sldId id="4460" r:id="rId42"/>
    <p:sldId id="4461" r:id="rId43"/>
    <p:sldId id="4462" r:id="rId4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87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7" d="100"/>
          <a:sy n="77" d="100"/>
        </p:scale>
        <p:origin x="91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F83ABB-A641-41B3-815B-0BF716117969}" type="datetimeFigureOut">
              <a:rPr lang="en-US" smtClean="0"/>
              <a:t>5/5/2024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464667-E269-4945-B7C0-AD99F8954A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8914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C86BF-26DF-47F2-BBA6-FB99F1E1025C}" type="datetimeFigureOut">
              <a:rPr lang="en-US" smtClean="0"/>
              <a:t>5/5/2024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88577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C86BF-26DF-47F2-BBA6-FB99F1E1025C}" type="datetimeFigureOut">
              <a:rPr lang="en-US" smtClean="0"/>
              <a:t>5/5/2024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7470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C86BF-26DF-47F2-BBA6-FB99F1E1025C}" type="datetimeFigureOut">
              <a:rPr lang="en-US" smtClean="0"/>
              <a:t>5/5/2024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7816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C86BF-26DF-47F2-BBA6-FB99F1E1025C}" type="datetimeFigureOut">
              <a:rPr lang="en-US" smtClean="0"/>
              <a:t>5/5/2024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516438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C86BF-26DF-47F2-BBA6-FB99F1E1025C}" type="datetimeFigureOut">
              <a:rPr lang="en-US" smtClean="0"/>
              <a:t>5/5/2024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0790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C86BF-26DF-47F2-BBA6-FB99F1E1025C}" type="datetimeFigureOut">
              <a:rPr lang="en-US" smtClean="0"/>
              <a:t>5/5/2024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647362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C86BF-26DF-47F2-BBA6-FB99F1E1025C}" type="datetimeFigureOut">
              <a:rPr lang="en-US" smtClean="0"/>
              <a:t>5/5/2024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54984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C86BF-26DF-47F2-BBA6-FB99F1E1025C}" type="datetimeFigureOut">
              <a:rPr lang="en-US" smtClean="0"/>
              <a:t>5/5/2024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5674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C86BF-26DF-47F2-BBA6-FB99F1E1025C}" type="datetimeFigureOut">
              <a:rPr lang="en-US" smtClean="0"/>
              <a:t>5/5/2024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0458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C86BF-26DF-47F2-BBA6-FB99F1E1025C}" type="datetimeFigureOut">
              <a:rPr lang="en-US" smtClean="0"/>
              <a:t>5/5/2024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55535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C86BF-26DF-47F2-BBA6-FB99F1E1025C}" type="datetimeFigureOut">
              <a:rPr lang="en-US" smtClean="0"/>
              <a:t>5/5/2024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4490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C86BF-26DF-47F2-BBA6-FB99F1E1025C}" type="datetimeFigureOut">
              <a:rPr lang="en-US" smtClean="0"/>
              <a:t>5/5/2024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2369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C86BF-26DF-47F2-BBA6-FB99F1E1025C}" type="datetimeFigureOut">
              <a:rPr lang="en-US" smtClean="0"/>
              <a:t>5/5/2024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5249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C86BF-26DF-47F2-BBA6-FB99F1E1025C}" type="datetimeFigureOut">
              <a:rPr lang="en-US" smtClean="0"/>
              <a:t>5/5/2024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7585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C86BF-26DF-47F2-BBA6-FB99F1E1025C}" type="datetimeFigureOut">
              <a:rPr lang="en-US" smtClean="0"/>
              <a:t>5/5/2024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3348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C86BF-26DF-47F2-BBA6-FB99F1E1025C}" type="datetimeFigureOut">
              <a:rPr lang="en-US" smtClean="0"/>
              <a:t>5/5/2024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7571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C86BF-26DF-47F2-BBA6-FB99F1E1025C}" type="datetimeFigureOut">
              <a:rPr lang="en-US" smtClean="0"/>
              <a:t>5/5/2024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3681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D66C86BF-26DF-47F2-BBA6-FB99F1E1025C}" type="datetimeFigureOut">
              <a:rPr lang="en-US" smtClean="0"/>
              <a:t>5/5/2024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C8F35010-364B-470B-BB6C-DCBBE63D2E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64426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87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2"/>
          <a:srcRect l="1" r="-387" b="18588"/>
          <a:stretch/>
        </p:blipFill>
        <p:spPr>
          <a:xfrm>
            <a:off x="366227" y="237669"/>
            <a:ext cx="1212311" cy="788699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" y="1503753"/>
            <a:ext cx="11921746" cy="10869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425"/>
              </a:lnSpc>
              <a:spcBef>
                <a:spcPct val="0"/>
              </a:spcBef>
            </a:pPr>
            <a:r>
              <a:rPr lang="en-US" sz="4400" dirty="0">
                <a:solidFill>
                  <a:srgbClr val="FFFFFF"/>
                </a:solidFill>
                <a:latin typeface="HK Grotesk Bold"/>
              </a:rPr>
              <a:t>WIPRO NGA Program – Datacenter Batch 5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66227" y="3275236"/>
            <a:ext cx="6780319" cy="2928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239"/>
              </a:lnSpc>
              <a:spcBef>
                <a:spcPct val="0"/>
              </a:spcBef>
            </a:pPr>
            <a:r>
              <a:rPr lang="en-US" sz="2400" dirty="0">
                <a:solidFill>
                  <a:srgbClr val="FFFFFF"/>
                </a:solidFill>
                <a:latin typeface="HK Grotesk" pitchFamily="2" charset="77"/>
              </a:rPr>
              <a:t>Capstone Project Presentation – 06 April 2024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66226" y="6140450"/>
            <a:ext cx="4172935" cy="2216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867"/>
              </a:lnSpc>
              <a:spcBef>
                <a:spcPct val="0"/>
              </a:spcBef>
            </a:pPr>
            <a:r>
              <a:rPr lang="en-US" sz="1333" spc="133" dirty="0">
                <a:solidFill>
                  <a:srgbClr val="FFFFFF"/>
                </a:solidFill>
                <a:latin typeface="HK Grotesk Light Bold"/>
              </a:rPr>
              <a:t>www.rpsconsulting.in</a:t>
            </a:r>
          </a:p>
        </p:txBody>
      </p:sp>
      <p:sp>
        <p:nvSpPr>
          <p:cNvPr id="2" name="TextBox 7">
            <a:extLst>
              <a:ext uri="{FF2B5EF4-FFF2-40B4-BE49-F238E27FC236}">
                <a16:creationId xmlns:a16="http://schemas.microsoft.com/office/drawing/2014/main" id="{ED66556B-B256-8D8D-E60E-0C5895B5FFA5}"/>
              </a:ext>
            </a:extLst>
          </p:cNvPr>
          <p:cNvSpPr txBox="1"/>
          <p:nvPr/>
        </p:nvSpPr>
        <p:spPr>
          <a:xfrm>
            <a:off x="366226" y="5061410"/>
            <a:ext cx="6780319" cy="2928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239"/>
              </a:lnSpc>
              <a:spcBef>
                <a:spcPct val="0"/>
              </a:spcBef>
            </a:pPr>
            <a:r>
              <a:rPr lang="en-US" sz="2400" dirty="0">
                <a:solidFill>
                  <a:srgbClr val="FFFFFF"/>
                </a:solidFill>
                <a:latin typeface="HK Grotesk" pitchFamily="2" charset="77"/>
              </a:rPr>
              <a:t>Presented by – Kishor Chandra sahoo</a:t>
            </a:r>
          </a:p>
        </p:txBody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21F87AA7-2FEF-9248-CC8B-6951622F8F14}"/>
              </a:ext>
            </a:extLst>
          </p:cNvPr>
          <p:cNvSpPr txBox="1"/>
          <p:nvPr/>
        </p:nvSpPr>
        <p:spPr>
          <a:xfrm>
            <a:off x="366227" y="4136906"/>
            <a:ext cx="10596634" cy="2928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239"/>
              </a:lnSpc>
              <a:spcBef>
                <a:spcPct val="0"/>
              </a:spcBef>
            </a:pPr>
            <a:r>
              <a:rPr lang="en-US" sz="2400" dirty="0">
                <a:solidFill>
                  <a:srgbClr val="FFFFFF"/>
                </a:solidFill>
                <a:latin typeface="HK Grotesk" pitchFamily="2" charset="77"/>
              </a:rPr>
              <a:t>Project Title Here – Installation of 2016 server and active directory environment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E10B72F-9425-5612-F973-B52E48365E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7336" y="263339"/>
            <a:ext cx="5477639" cy="25792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3B212C2-E23A-67FE-0DEC-E36DF8E845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7336" y="3264954"/>
            <a:ext cx="5477640" cy="257925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5A52440-DAE1-902B-1062-A83FEF4188AF}"/>
              </a:ext>
            </a:extLst>
          </p:cNvPr>
          <p:cNvSpPr txBox="1"/>
          <p:nvPr/>
        </p:nvSpPr>
        <p:spPr>
          <a:xfrm>
            <a:off x="1244338" y="820132"/>
            <a:ext cx="393097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2000" b="1" dirty="0"/>
              <a:t>Now our window setup installing automatically.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2000" b="1" dirty="0"/>
              <a:t>After installation we move to next step automatically.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0206F3-5937-39A4-64A9-161669F2F28C}"/>
              </a:ext>
            </a:extLst>
          </p:cNvPr>
          <p:cNvSpPr txBox="1"/>
          <p:nvPr/>
        </p:nvSpPr>
        <p:spPr>
          <a:xfrm>
            <a:off x="1432874" y="3827282"/>
            <a:ext cx="374244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2000" b="1" dirty="0"/>
              <a:t>Now ,we customize the setting 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2000" b="1" dirty="0"/>
              <a:t>Give password and re-type password.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2000" b="1" dirty="0"/>
              <a:t>Then click next.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33901172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415BB89-A0E1-0F87-395D-7DE9F2166D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1835" y="89452"/>
            <a:ext cx="5874026" cy="289228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D7465ED-A728-39EA-89E2-767150FA2B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1835" y="3210340"/>
            <a:ext cx="5874026" cy="28922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9B5C38E-829C-D0C2-BBD3-5DB0AA060F82}"/>
              </a:ext>
            </a:extLst>
          </p:cNvPr>
          <p:cNvSpPr txBox="1"/>
          <p:nvPr/>
        </p:nvSpPr>
        <p:spPr>
          <a:xfrm>
            <a:off x="961535" y="1216058"/>
            <a:ext cx="451543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2400" b="1" dirty="0"/>
              <a:t>This is our first look after installation.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2400" b="1" dirty="0"/>
              <a:t>Now we right click on window server 2016 and then click on </a:t>
            </a:r>
            <a:r>
              <a:rPr lang="en-IN" sz="2400" b="1" dirty="0" err="1"/>
              <a:t>cntrl+alt+delete</a:t>
            </a:r>
            <a:r>
              <a:rPr lang="en-IN" sz="2400" b="1" dirty="0"/>
              <a:t>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2400" b="1" dirty="0"/>
              <a:t>Now give password to the administrator.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2400" b="1" dirty="0"/>
              <a:t>Then press enter to open.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39977628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BD2C125-ECFB-8949-4220-B8415BCA12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3626" y="107494"/>
            <a:ext cx="5622235" cy="27350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E904C98-3D71-F224-71F3-A04EEA63D2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3625" y="3168744"/>
            <a:ext cx="5622236" cy="273509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FF6693F-0A93-3B7C-0EB3-F5CC4CE6A34D}"/>
              </a:ext>
            </a:extLst>
          </p:cNvPr>
          <p:cNvSpPr txBox="1"/>
          <p:nvPr/>
        </p:nvSpPr>
        <p:spPr>
          <a:xfrm>
            <a:off x="1216058" y="772998"/>
            <a:ext cx="38838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2000" b="1" dirty="0"/>
              <a:t>This is our first screen look after installing window 2016 server</a:t>
            </a:r>
            <a:r>
              <a:rPr lang="en-IN" dirty="0"/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B6B65D8-396F-A22F-7119-20D60AC6865B}"/>
              </a:ext>
            </a:extLst>
          </p:cNvPr>
          <p:cNvSpPr txBox="1"/>
          <p:nvPr/>
        </p:nvSpPr>
        <p:spPr>
          <a:xfrm>
            <a:off x="1329179" y="3836709"/>
            <a:ext cx="39969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2000" b="1" dirty="0"/>
              <a:t>Then open server manager 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2000" b="1" dirty="0"/>
              <a:t>This is our first look.</a:t>
            </a:r>
          </a:p>
        </p:txBody>
      </p:sp>
    </p:spTree>
    <p:extLst>
      <p:ext uri="{BB962C8B-B14F-4D97-AF65-F5344CB8AC3E}">
        <p14:creationId xmlns:p14="http://schemas.microsoft.com/office/powerpoint/2010/main" val="5924899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598DB15-4990-8F37-ECB5-A957D4529A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1713" y="188843"/>
            <a:ext cx="5834270" cy="268356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06F1F19-29E8-785A-B466-D4E171B0F2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1713" y="3538333"/>
            <a:ext cx="5834270" cy="268356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9DC2327-A756-0E75-4BED-BF97F8103982}"/>
              </a:ext>
            </a:extLst>
          </p:cNvPr>
          <p:cNvSpPr txBox="1"/>
          <p:nvPr/>
        </p:nvSpPr>
        <p:spPr>
          <a:xfrm>
            <a:off x="942680" y="989814"/>
            <a:ext cx="413836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2000" b="1" dirty="0"/>
              <a:t>Then click on local server for more information about the server.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86FCAB-2040-AD35-980E-AD33257265E8}"/>
              </a:ext>
            </a:extLst>
          </p:cNvPr>
          <p:cNvSpPr txBox="1"/>
          <p:nvPr/>
        </p:nvSpPr>
        <p:spPr>
          <a:xfrm>
            <a:off x="1140643" y="3827282"/>
            <a:ext cx="355390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2000" b="1" dirty="0"/>
              <a:t>Then go to dashboard and click on add role and features.</a:t>
            </a:r>
          </a:p>
        </p:txBody>
      </p:sp>
    </p:spTree>
    <p:extLst>
      <p:ext uri="{BB962C8B-B14F-4D97-AF65-F5344CB8AC3E}">
        <p14:creationId xmlns:p14="http://schemas.microsoft.com/office/powerpoint/2010/main" val="37998207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3CBB6DF-C8D3-0D6B-7101-E23AEB5B8E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79514"/>
            <a:ext cx="5999922" cy="27531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DF1DFDD-0B41-0111-58F7-05A08F7495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429000"/>
            <a:ext cx="5999922" cy="275314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39395A-C4A7-1B65-BCFE-95213E83CBC5}"/>
              </a:ext>
            </a:extLst>
          </p:cNvPr>
          <p:cNvSpPr txBox="1"/>
          <p:nvPr/>
        </p:nvSpPr>
        <p:spPr>
          <a:xfrm>
            <a:off x="772998" y="801278"/>
            <a:ext cx="47039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2000" b="1" dirty="0"/>
              <a:t>This is the first step of installing ADDS and IIS.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2000" b="1" dirty="0"/>
              <a:t>Click on next.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2BAB24-D9E6-D43F-CA34-EC596945D768}"/>
              </a:ext>
            </a:extLst>
          </p:cNvPr>
          <p:cNvSpPr txBox="1"/>
          <p:nvPr/>
        </p:nvSpPr>
        <p:spPr>
          <a:xfrm>
            <a:off x="933254" y="4289196"/>
            <a:ext cx="391212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2000" b="1" dirty="0"/>
              <a:t>For installation type choose role based installation.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2000" b="1" dirty="0"/>
              <a:t>Click on next.</a:t>
            </a:r>
          </a:p>
        </p:txBody>
      </p:sp>
    </p:spTree>
    <p:extLst>
      <p:ext uri="{BB962C8B-B14F-4D97-AF65-F5344CB8AC3E}">
        <p14:creationId xmlns:p14="http://schemas.microsoft.com/office/powerpoint/2010/main" val="39554840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E764998-3441-6A46-2D3C-05F15783F7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0556" y="129209"/>
            <a:ext cx="5645427" cy="28624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7BB5646-5224-C5B5-FB82-55E96912B6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0556" y="3429000"/>
            <a:ext cx="5645427" cy="286247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EB32CA1-4B50-3000-F94D-68D931D985B3}"/>
              </a:ext>
            </a:extLst>
          </p:cNvPr>
          <p:cNvSpPr txBox="1"/>
          <p:nvPr/>
        </p:nvSpPr>
        <p:spPr>
          <a:xfrm>
            <a:off x="1432874" y="2460396"/>
            <a:ext cx="385556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2000" b="1" dirty="0"/>
              <a:t>Then select destination server and click on next.</a:t>
            </a:r>
          </a:p>
          <a:p>
            <a:endParaRPr lang="en-IN" sz="2000" b="1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2000" b="1" dirty="0"/>
              <a:t>After that click on active directory domain server box ,just check the box.</a:t>
            </a:r>
          </a:p>
          <a:p>
            <a:endParaRPr lang="en-IN" sz="2000" b="1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2000" b="1" dirty="0"/>
              <a:t>After that add features</a:t>
            </a:r>
            <a:r>
              <a:rPr lang="en-IN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860646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A9C9707-A01E-F0D4-C461-7A1DE84501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89452"/>
            <a:ext cx="5993297" cy="27531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AB09137-CB71-9E44-26AA-ED2376CC1B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3112" y="3091070"/>
            <a:ext cx="5993297" cy="275313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8EE65ED-AB4F-FEC6-BE2D-7A417AD2868E}"/>
              </a:ext>
            </a:extLst>
          </p:cNvPr>
          <p:cNvSpPr txBox="1"/>
          <p:nvPr/>
        </p:nvSpPr>
        <p:spPr>
          <a:xfrm>
            <a:off x="424206" y="2375555"/>
            <a:ext cx="448715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2000" b="1" dirty="0"/>
              <a:t>Here only add active directory domain server features and go to next step for installing ADDS&amp; IIS.</a:t>
            </a:r>
          </a:p>
        </p:txBody>
      </p:sp>
    </p:spTree>
    <p:extLst>
      <p:ext uri="{BB962C8B-B14F-4D97-AF65-F5344CB8AC3E}">
        <p14:creationId xmlns:p14="http://schemas.microsoft.com/office/powerpoint/2010/main" val="10321809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E32000D-B075-522C-70FA-01AF682B0C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1042" y="89452"/>
            <a:ext cx="5744637" cy="28823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1E7158E-2830-507F-6B37-71AC0CB29D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1042" y="3240156"/>
            <a:ext cx="5744637" cy="288234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F9C0D74-CE4E-DCDE-D4B0-D09D345CB255}"/>
              </a:ext>
            </a:extLst>
          </p:cNvPr>
          <p:cNvSpPr txBox="1"/>
          <p:nvPr/>
        </p:nvSpPr>
        <p:spPr>
          <a:xfrm>
            <a:off x="1055802" y="2790334"/>
            <a:ext cx="424206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2000" b="1" dirty="0"/>
              <a:t>Then check the box web server IIS.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IN" sz="2000" b="1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2000" b="1" dirty="0"/>
              <a:t>Then check group policy management.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IN" sz="2000" b="1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2000" b="1" dirty="0"/>
              <a:t>Then click on next.</a:t>
            </a:r>
          </a:p>
        </p:txBody>
      </p:sp>
    </p:spTree>
    <p:extLst>
      <p:ext uri="{BB962C8B-B14F-4D97-AF65-F5344CB8AC3E}">
        <p14:creationId xmlns:p14="http://schemas.microsoft.com/office/powerpoint/2010/main" val="3397402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74CD089-C962-62A3-0184-B556EBCAD6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8610" y="89452"/>
            <a:ext cx="5215712" cy="292210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20B6CF3-49B0-BA84-838E-9AE6468ADF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8610" y="3210338"/>
            <a:ext cx="5215712" cy="292210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B8D8A57-9BF6-ECFB-3FCE-63DA376F956D}"/>
              </a:ext>
            </a:extLst>
          </p:cNvPr>
          <p:cNvSpPr txBox="1"/>
          <p:nvPr/>
        </p:nvSpPr>
        <p:spPr>
          <a:xfrm>
            <a:off x="1178351" y="2300140"/>
            <a:ext cx="417607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2000" b="1" dirty="0"/>
              <a:t>In adds stores information about computer , user and other devices.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2000" b="1" dirty="0"/>
              <a:t>Then click on next.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IN" sz="2000" b="1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2000" b="1" dirty="0"/>
              <a:t>Then move to IIS click on next.</a:t>
            </a:r>
          </a:p>
        </p:txBody>
      </p:sp>
    </p:spTree>
    <p:extLst>
      <p:ext uri="{BB962C8B-B14F-4D97-AF65-F5344CB8AC3E}">
        <p14:creationId xmlns:p14="http://schemas.microsoft.com/office/powerpoint/2010/main" val="11618904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C3A6AE1-B2C9-906C-F07C-38C73B48E6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6644" y="99392"/>
            <a:ext cx="6627539" cy="296186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512AE45-D0D9-0498-0F35-214F609D05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6643" y="3429000"/>
            <a:ext cx="6627539" cy="296186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7B90A98-593C-E60F-ACBB-BF93B5DC1FDE}"/>
              </a:ext>
            </a:extLst>
          </p:cNvPr>
          <p:cNvSpPr txBox="1"/>
          <p:nvPr/>
        </p:nvSpPr>
        <p:spPr>
          <a:xfrm>
            <a:off x="641023" y="1866507"/>
            <a:ext cx="4600280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2000" b="1" dirty="0"/>
              <a:t>Then select role and service 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2000" b="1" dirty="0"/>
              <a:t>And check the required box and check them.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2000" b="1" dirty="0"/>
              <a:t>Click on next.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2000" b="1" dirty="0"/>
              <a:t>Then confirm installation selection 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2000" b="1" dirty="0"/>
              <a:t>Then click on next</a:t>
            </a:r>
            <a:r>
              <a:rPr lang="en-IN" dirty="0"/>
              <a:t>.</a:t>
            </a:r>
          </a:p>
          <a:p>
            <a:r>
              <a:rPr lang="en-IN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525420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7AE17-255B-EFAF-AB19-35D5726D49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CE32E4E7-27A9-CE4B-8AB0-AA5E86AA8E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E511991-3452-91C3-4FDE-950C21D0A7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8243" y="39755"/>
            <a:ext cx="5247861" cy="314076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D9D479F-8EA0-EFCD-1BEA-8600AF5EDE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8242" y="3429000"/>
            <a:ext cx="5247861" cy="314076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F590FEC-1739-1086-52A2-FE4DF04B6AB6}"/>
              </a:ext>
            </a:extLst>
          </p:cNvPr>
          <p:cNvSpPr txBox="1"/>
          <p:nvPr/>
        </p:nvSpPr>
        <p:spPr>
          <a:xfrm>
            <a:off x="829559" y="707010"/>
            <a:ext cx="427976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2000" b="1" dirty="0"/>
              <a:t>For Installing window  2016 server first we need to open </a:t>
            </a:r>
            <a:r>
              <a:rPr lang="en-IN" sz="2000" b="1" dirty="0" err="1"/>
              <a:t>vmware</a:t>
            </a:r>
            <a:r>
              <a:rPr lang="en-IN" sz="2000" b="1" dirty="0"/>
              <a:t> workstation.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8872D2-188B-8F42-18C6-56215E30188D}"/>
              </a:ext>
            </a:extLst>
          </p:cNvPr>
          <p:cNvSpPr txBox="1"/>
          <p:nvPr/>
        </p:nvSpPr>
        <p:spPr>
          <a:xfrm>
            <a:off x="999241" y="4034672"/>
            <a:ext cx="411008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2000" b="1" dirty="0"/>
              <a:t>Then go to create a new virtual machine.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2000" b="1" dirty="0"/>
              <a:t>Then new virtual machine wizard will be open then choose typical</a:t>
            </a:r>
          </a:p>
        </p:txBody>
      </p:sp>
    </p:spTree>
    <p:extLst>
      <p:ext uri="{BB962C8B-B14F-4D97-AF65-F5344CB8AC3E}">
        <p14:creationId xmlns:p14="http://schemas.microsoft.com/office/powerpoint/2010/main" val="40510221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E0101F0-B071-8F20-4B93-804BD27CB3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3965" y="99392"/>
            <a:ext cx="6182140" cy="277301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4F3E739-9216-CDD0-DB47-45D69F2C7F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3965" y="3339548"/>
            <a:ext cx="6182140" cy="277301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A6A3777-731B-660F-C43D-58C73E5A79B3}"/>
              </a:ext>
            </a:extLst>
          </p:cNvPr>
          <p:cNvSpPr txBox="1"/>
          <p:nvPr/>
        </p:nvSpPr>
        <p:spPr>
          <a:xfrm>
            <a:off x="1743959" y="2215299"/>
            <a:ext cx="396868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2000" b="1" dirty="0"/>
              <a:t>Then Installation process start.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2000" b="1" dirty="0"/>
              <a:t>It take time then after installation.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2000" b="1" dirty="0"/>
              <a:t>Click on close.</a:t>
            </a:r>
          </a:p>
        </p:txBody>
      </p:sp>
    </p:spTree>
    <p:extLst>
      <p:ext uri="{BB962C8B-B14F-4D97-AF65-F5344CB8AC3E}">
        <p14:creationId xmlns:p14="http://schemas.microsoft.com/office/powerpoint/2010/main" val="25667496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2DB02BD-2FC2-BB28-C43A-D22E88B5D0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5426" y="79512"/>
            <a:ext cx="6436192" cy="292210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62F8892-5FF4-2DA6-772A-D07CFA5E47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5426" y="3543300"/>
            <a:ext cx="6436192" cy="292210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19ED52C-D7CC-901A-AF7D-4D8359A32CA2}"/>
              </a:ext>
            </a:extLst>
          </p:cNvPr>
          <p:cNvSpPr txBox="1"/>
          <p:nvPr/>
        </p:nvSpPr>
        <p:spPr>
          <a:xfrm>
            <a:off x="914400" y="2648932"/>
            <a:ext cx="461913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2000" b="1" dirty="0"/>
              <a:t>Then deployment configuration and click on add a new forest.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2000" b="1" dirty="0"/>
              <a:t>Give the root domain name 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2000" b="1" dirty="0"/>
              <a:t>I give wipro.com.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2000" b="1" dirty="0"/>
              <a:t>Then click on next.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2000" b="1" dirty="0"/>
              <a:t>Then domain controller option give password.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2000" b="1" dirty="0"/>
              <a:t>Then click on next. </a:t>
            </a:r>
            <a:r>
              <a:rPr lang="en-IN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532017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4595F2C-B49B-9958-73CD-BCD5ED7FF3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2078" y="1672418"/>
            <a:ext cx="5810499" cy="298173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BF70972-F0E7-8CB4-110D-7DA49C48B38E}"/>
              </a:ext>
            </a:extLst>
          </p:cNvPr>
          <p:cNvSpPr txBox="1"/>
          <p:nvPr/>
        </p:nvSpPr>
        <p:spPr>
          <a:xfrm>
            <a:off x="1687398" y="2516957"/>
            <a:ext cx="431252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2000" b="1" dirty="0"/>
              <a:t>Then DNS options and its take time then click next.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2000" b="1" dirty="0"/>
              <a:t>Evert step take little bit of time wait sometime for next step.</a:t>
            </a:r>
          </a:p>
        </p:txBody>
      </p:sp>
    </p:spTree>
    <p:extLst>
      <p:ext uri="{BB962C8B-B14F-4D97-AF65-F5344CB8AC3E}">
        <p14:creationId xmlns:p14="http://schemas.microsoft.com/office/powerpoint/2010/main" val="14443460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98E488F-7EE7-9BE5-B213-CB6111B33B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1957" y="104360"/>
            <a:ext cx="5834269" cy="303640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AA0AF74-083F-F059-523B-74ADF51489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1956" y="3429000"/>
            <a:ext cx="5834269" cy="303640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2E3A42B-C699-F6EB-1813-F8AFDC1530FF}"/>
              </a:ext>
            </a:extLst>
          </p:cNvPr>
          <p:cNvSpPr txBox="1"/>
          <p:nvPr/>
        </p:nvSpPr>
        <p:spPr>
          <a:xfrm>
            <a:off x="1319753" y="1762812"/>
            <a:ext cx="466029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2000" b="1" dirty="0"/>
              <a:t> After that verify the NetBIOS name assigned to the domain.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2000" b="1" dirty="0"/>
              <a:t>It show automatically.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2000" b="1" dirty="0"/>
              <a:t>Then click on next.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2000" b="1" dirty="0"/>
              <a:t>Then go to path.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2000" b="1" dirty="0"/>
              <a:t>Click on next.</a:t>
            </a:r>
          </a:p>
        </p:txBody>
      </p:sp>
    </p:spTree>
    <p:extLst>
      <p:ext uri="{BB962C8B-B14F-4D97-AF65-F5344CB8AC3E}">
        <p14:creationId xmlns:p14="http://schemas.microsoft.com/office/powerpoint/2010/main" val="21308728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DAD1B51-A253-5E28-BF85-0A6C76AD86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9765" y="89453"/>
            <a:ext cx="5536096" cy="277301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67F5EE-F012-1AF9-BA82-823A826B6F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9764" y="3359425"/>
            <a:ext cx="5536097" cy="277301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E8F5B77-2774-BC49-A287-E9B1AA8E0359}"/>
              </a:ext>
            </a:extLst>
          </p:cNvPr>
          <p:cNvSpPr txBox="1"/>
          <p:nvPr/>
        </p:nvSpPr>
        <p:spPr>
          <a:xfrm>
            <a:off x="2130458" y="2582944"/>
            <a:ext cx="415722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2400" b="1" dirty="0"/>
              <a:t>Then review the option.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2400" b="1" dirty="0"/>
              <a:t>Take time click on next.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2400" b="1" dirty="0"/>
              <a:t>Then prerequisites check.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2400" b="1" dirty="0"/>
              <a:t>It run automatically</a:t>
            </a:r>
            <a:r>
              <a:rPr lang="en-IN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40438158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FEA24FB-7C66-B18F-2EA5-B1230B9B12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6470" y="81256"/>
            <a:ext cx="5486400" cy="299188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D8D3F69-8875-93E9-B22C-2B781721AC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6470" y="3429000"/>
            <a:ext cx="5486400" cy="299188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6764F87-FD53-DB05-95F1-B21A9253E8BE}"/>
              </a:ext>
            </a:extLst>
          </p:cNvPr>
          <p:cNvSpPr txBox="1"/>
          <p:nvPr/>
        </p:nvSpPr>
        <p:spPr>
          <a:xfrm>
            <a:off x="1828800" y="2356701"/>
            <a:ext cx="47039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2000" b="1" dirty="0"/>
              <a:t>It take time after run system need to restart.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2000" b="1" dirty="0"/>
              <a:t>Then click on restart.</a:t>
            </a:r>
          </a:p>
        </p:txBody>
      </p:sp>
    </p:spTree>
    <p:extLst>
      <p:ext uri="{BB962C8B-B14F-4D97-AF65-F5344CB8AC3E}">
        <p14:creationId xmlns:p14="http://schemas.microsoft.com/office/powerpoint/2010/main" val="20609350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0D364DF-49DA-D21E-604E-87D04F77F1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1946" y="103697"/>
            <a:ext cx="5674937" cy="28468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1FF3861-2D63-0C04-01BB-961926C985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1946" y="3504026"/>
            <a:ext cx="5674937" cy="28468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26412A3-BAF4-047B-8F9F-07139C9F5F4C}"/>
              </a:ext>
            </a:extLst>
          </p:cNvPr>
          <p:cNvSpPr txBox="1"/>
          <p:nvPr/>
        </p:nvSpPr>
        <p:spPr>
          <a:xfrm>
            <a:off x="1951348" y="2309567"/>
            <a:ext cx="340307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2000" b="1" dirty="0"/>
              <a:t>After restart this is the first look of window.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2000" b="1" dirty="0"/>
              <a:t>It also take some time</a:t>
            </a:r>
            <a:r>
              <a:rPr lang="en-IN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649167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55A4613-480B-2EE8-6F81-13546CDA92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7299" y="122547"/>
            <a:ext cx="5291578" cy="272199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C99AEC9-A4F9-430E-771E-20DE90E38F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7299" y="3129699"/>
            <a:ext cx="5291578" cy="329938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9E23649-45E1-AD10-009B-733C6F3AE4DF}"/>
              </a:ext>
            </a:extLst>
          </p:cNvPr>
          <p:cNvSpPr txBox="1"/>
          <p:nvPr/>
        </p:nvSpPr>
        <p:spPr>
          <a:xfrm>
            <a:off x="1809946" y="2309567"/>
            <a:ext cx="439289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2000" b="1" dirty="0"/>
              <a:t>Then give id password to the system and our server manager will be open.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2000" b="1" dirty="0"/>
              <a:t>Then see our ADDS,DNS &amp; IIS is install successfully.</a:t>
            </a:r>
          </a:p>
        </p:txBody>
      </p:sp>
    </p:spTree>
    <p:extLst>
      <p:ext uri="{BB962C8B-B14F-4D97-AF65-F5344CB8AC3E}">
        <p14:creationId xmlns:p14="http://schemas.microsoft.com/office/powerpoint/2010/main" val="3688567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D7EF4C1-A20B-F8F1-5487-A80A27A0BF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1311" y="131974"/>
            <a:ext cx="5392132" cy="26112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BD19A57-FC41-25E6-1A33-BE4DF1783E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1311" y="3497344"/>
            <a:ext cx="5392132" cy="26112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E86393C-E752-D268-F064-B1691185FA9B}"/>
              </a:ext>
            </a:extLst>
          </p:cNvPr>
          <p:cNvSpPr txBox="1"/>
          <p:nvPr/>
        </p:nvSpPr>
        <p:spPr>
          <a:xfrm>
            <a:off x="2318994" y="2432115"/>
            <a:ext cx="315169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2000" b="1" dirty="0"/>
              <a:t>For configure basic server hostname then go to system 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2000" b="1" dirty="0"/>
              <a:t>Click on change setting.</a:t>
            </a:r>
          </a:p>
        </p:txBody>
      </p:sp>
    </p:spTree>
    <p:extLst>
      <p:ext uri="{BB962C8B-B14F-4D97-AF65-F5344CB8AC3E}">
        <p14:creationId xmlns:p14="http://schemas.microsoft.com/office/powerpoint/2010/main" val="6981604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7C1A90D-15E4-F997-E345-F775D9EEB7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7106" y="94269"/>
            <a:ext cx="5561814" cy="31202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3E018FD-E992-2885-E273-60FFFB5C4A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7106" y="3534305"/>
            <a:ext cx="5561814" cy="322942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0B489AF-6774-7D1C-B9E2-1D46281E1778}"/>
              </a:ext>
            </a:extLst>
          </p:cNvPr>
          <p:cNvSpPr txBox="1"/>
          <p:nvPr/>
        </p:nvSpPr>
        <p:spPr>
          <a:xfrm>
            <a:off x="1593130" y="2309567"/>
            <a:ext cx="423263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2000" b="1" dirty="0"/>
              <a:t>Then go to system properties and click on change.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2000" b="1" dirty="0"/>
              <a:t>After that show a warning message then click on next and move to next.</a:t>
            </a:r>
          </a:p>
        </p:txBody>
      </p:sp>
    </p:spTree>
    <p:extLst>
      <p:ext uri="{BB962C8B-B14F-4D97-AF65-F5344CB8AC3E}">
        <p14:creationId xmlns:p14="http://schemas.microsoft.com/office/powerpoint/2010/main" val="9614029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2FCD12-963B-457B-2B6D-93BAF716E1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9035" y="89452"/>
            <a:ext cx="5396948" cy="32600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7CEF536-01D7-7AA4-48F4-28F64EC410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9035" y="3429000"/>
            <a:ext cx="5396948" cy="326003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5325157-26E2-4D48-6C1B-624A288921AB}"/>
              </a:ext>
            </a:extLst>
          </p:cNvPr>
          <p:cNvSpPr txBox="1"/>
          <p:nvPr/>
        </p:nvSpPr>
        <p:spPr>
          <a:xfrm>
            <a:off x="1121790" y="659876"/>
            <a:ext cx="379900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2000" b="1" dirty="0"/>
              <a:t>After that browse window server 2016 from downloaded software.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2000" b="1" dirty="0"/>
              <a:t>Then click next.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D102CE-F9AA-7914-1CA7-F1134E267336}"/>
              </a:ext>
            </a:extLst>
          </p:cNvPr>
          <p:cNvSpPr txBox="1"/>
          <p:nvPr/>
        </p:nvSpPr>
        <p:spPr>
          <a:xfrm>
            <a:off x="1121790" y="4072379"/>
            <a:ext cx="43811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2000" b="1" dirty="0"/>
              <a:t>Then click next to move </a:t>
            </a:r>
            <a:r>
              <a:rPr lang="en-IN" sz="2000" b="1" dirty="0" err="1"/>
              <a:t>foreward</a:t>
            </a:r>
            <a:r>
              <a:rPr lang="en-IN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083697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66634E3-A621-E4BF-E80D-577184D484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8699" y="139558"/>
            <a:ext cx="5125223" cy="29335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255D4F-4023-61E8-F2C3-1824EC6F8E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8699" y="3335243"/>
            <a:ext cx="5125223" cy="293358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F5DDF93-EE7A-5557-070E-D7FA86157EA1}"/>
              </a:ext>
            </a:extLst>
          </p:cNvPr>
          <p:cNvSpPr txBox="1"/>
          <p:nvPr/>
        </p:nvSpPr>
        <p:spPr>
          <a:xfrm>
            <a:off x="2158738" y="2366128"/>
            <a:ext cx="447773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2000" b="1" dirty="0"/>
              <a:t>Then give the computer name as I give Kishor.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2000" b="1" dirty="0"/>
              <a:t>Then click ok.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2000" b="1" dirty="0"/>
              <a:t>Then see the host name change to Kishor.</a:t>
            </a:r>
          </a:p>
        </p:txBody>
      </p:sp>
    </p:spTree>
    <p:extLst>
      <p:ext uri="{BB962C8B-B14F-4D97-AF65-F5344CB8AC3E}">
        <p14:creationId xmlns:p14="http://schemas.microsoft.com/office/powerpoint/2010/main" val="6316368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A02422A-241F-2FBC-83A4-DF7E3C8007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786" y="0"/>
            <a:ext cx="4865449" cy="27903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F492439-4528-BF08-C0D3-F6FC380C6A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786" y="3275813"/>
            <a:ext cx="4865449" cy="279033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BE41B9D-8A1C-4A31-9510-475532F7C636}"/>
              </a:ext>
            </a:extLst>
          </p:cNvPr>
          <p:cNvSpPr txBox="1"/>
          <p:nvPr/>
        </p:nvSpPr>
        <p:spPr>
          <a:xfrm>
            <a:off x="2809188" y="2394408"/>
            <a:ext cx="427976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2000" b="1" dirty="0"/>
              <a:t>For date and time zone go to right side of pc click on date and time.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2000" b="1" dirty="0"/>
              <a:t>Then go adjust date and time.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2000" b="1" dirty="0"/>
              <a:t>Now see the date and time of computer.</a:t>
            </a:r>
          </a:p>
        </p:txBody>
      </p:sp>
    </p:spTree>
    <p:extLst>
      <p:ext uri="{BB962C8B-B14F-4D97-AF65-F5344CB8AC3E}">
        <p14:creationId xmlns:p14="http://schemas.microsoft.com/office/powerpoint/2010/main" val="19347944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01812B6-8627-A2A6-F142-6ED23ED356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5068" y="141403"/>
            <a:ext cx="5587668" cy="31391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7C7CCA8-A362-DFA3-56CC-D0FE7089EB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5068" y="3506770"/>
            <a:ext cx="5587668" cy="313912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53257D0-3517-4B4C-D317-FDFCCE44CA90}"/>
              </a:ext>
            </a:extLst>
          </p:cNvPr>
          <p:cNvSpPr txBox="1"/>
          <p:nvPr/>
        </p:nvSpPr>
        <p:spPr>
          <a:xfrm>
            <a:off x="2121031" y="2771480"/>
            <a:ext cx="389327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2000" b="1" dirty="0"/>
              <a:t>Now see the date and time 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2000" b="1" dirty="0"/>
              <a:t>Also check the standard time </a:t>
            </a:r>
            <a:r>
              <a:rPr lang="en-IN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557971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944051-CAEE-6CC1-FBC8-8A2506147F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7596" y="113122"/>
            <a:ext cx="5244445" cy="2743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17EBA37-1AE8-9944-5765-8A41F3E32C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7596" y="3101419"/>
            <a:ext cx="5326144" cy="325224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5B563C4-C8B2-1CEE-8321-4DAAD9157A77}"/>
              </a:ext>
            </a:extLst>
          </p:cNvPr>
          <p:cNvSpPr txBox="1"/>
          <p:nvPr/>
        </p:nvSpPr>
        <p:spPr>
          <a:xfrm>
            <a:off x="2328421" y="2403835"/>
            <a:ext cx="398753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2000" b="1" dirty="0"/>
              <a:t>For configure </a:t>
            </a:r>
            <a:r>
              <a:rPr lang="en-IN" sz="2000" b="1" dirty="0" err="1"/>
              <a:t>ip</a:t>
            </a:r>
            <a:r>
              <a:rPr lang="en-IN" sz="2000" b="1" dirty="0"/>
              <a:t> address.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2000" b="1" dirty="0"/>
              <a:t>Go to network and internet.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2000" b="1" dirty="0"/>
              <a:t>Then click on change adaptor option.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2000" b="1" dirty="0"/>
              <a:t>Then go to the Eathernet0 .</a:t>
            </a:r>
          </a:p>
        </p:txBody>
      </p:sp>
    </p:spTree>
    <p:extLst>
      <p:ext uri="{BB962C8B-B14F-4D97-AF65-F5344CB8AC3E}">
        <p14:creationId xmlns:p14="http://schemas.microsoft.com/office/powerpoint/2010/main" val="13643256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E9B1CE8-02F0-DD2F-D0FF-9884D6044C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7659" y="0"/>
            <a:ext cx="5583810" cy="33441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F5D2F60-307E-D15D-25B0-A7D07E65FA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7659" y="3429000"/>
            <a:ext cx="5583810" cy="334415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01F2922-3C8E-7113-945E-99073BA33F36}"/>
              </a:ext>
            </a:extLst>
          </p:cNvPr>
          <p:cNvSpPr txBox="1"/>
          <p:nvPr/>
        </p:nvSpPr>
        <p:spPr>
          <a:xfrm>
            <a:off x="2196445" y="2413262"/>
            <a:ext cx="408180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2000" b="1" dirty="0"/>
              <a:t>Then right click on </a:t>
            </a:r>
            <a:r>
              <a:rPr lang="en-IN" sz="2000" b="1" dirty="0" err="1"/>
              <a:t>eathernet</a:t>
            </a:r>
            <a:r>
              <a:rPr lang="en-IN" sz="2000" b="1" dirty="0"/>
              <a:t> and go to property.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2000" b="1" dirty="0"/>
              <a:t>Go to the ipv4 and change the </a:t>
            </a:r>
            <a:r>
              <a:rPr lang="en-IN" sz="2000" b="1" dirty="0" err="1"/>
              <a:t>ip</a:t>
            </a:r>
            <a:r>
              <a:rPr lang="en-IN" sz="2000" b="1" dirty="0"/>
              <a:t> address.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2000" b="1" dirty="0"/>
              <a:t>Then assign the </a:t>
            </a:r>
            <a:r>
              <a:rPr lang="en-IN" sz="2000" b="1" dirty="0" err="1"/>
              <a:t>ip</a:t>
            </a:r>
            <a:r>
              <a:rPr lang="en-IN" sz="2000" b="1" dirty="0"/>
              <a:t> address.</a:t>
            </a:r>
          </a:p>
        </p:txBody>
      </p:sp>
    </p:spTree>
    <p:extLst>
      <p:ext uri="{BB962C8B-B14F-4D97-AF65-F5344CB8AC3E}">
        <p14:creationId xmlns:p14="http://schemas.microsoft.com/office/powerpoint/2010/main" val="9171861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9F965DD-7F55-CA3A-5F60-C53EB039A9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9122" y="75281"/>
            <a:ext cx="5834492" cy="323117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84EC34F-2D19-E2A7-57FB-F10DC1036B01}"/>
              </a:ext>
            </a:extLst>
          </p:cNvPr>
          <p:cNvSpPr txBox="1"/>
          <p:nvPr/>
        </p:nvSpPr>
        <p:spPr>
          <a:xfrm>
            <a:off x="1357460" y="650449"/>
            <a:ext cx="354447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2000" b="1" dirty="0"/>
              <a:t>Now open command prompt and run ipconfig /all to see all the details.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0B5722-83EC-22EF-FB2E-9A2404F61815}"/>
              </a:ext>
            </a:extLst>
          </p:cNvPr>
          <p:cNvSpPr txBox="1"/>
          <p:nvPr/>
        </p:nvSpPr>
        <p:spPr>
          <a:xfrm>
            <a:off x="1461155" y="4722829"/>
            <a:ext cx="502448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2000" b="1" dirty="0"/>
              <a:t>The below </a:t>
            </a:r>
            <a:r>
              <a:rPr lang="en-IN" sz="2000" b="1" dirty="0" err="1"/>
              <a:t>screengraph</a:t>
            </a:r>
            <a:r>
              <a:rPr lang="en-IN" sz="2000" b="1" dirty="0"/>
              <a:t> are trouble shoot of active directory domain server.</a:t>
            </a:r>
          </a:p>
        </p:txBody>
      </p:sp>
    </p:spTree>
    <p:extLst>
      <p:ext uri="{BB962C8B-B14F-4D97-AF65-F5344CB8AC3E}">
        <p14:creationId xmlns:p14="http://schemas.microsoft.com/office/powerpoint/2010/main" val="378814907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C77BE41-5820-3853-16EE-7A073552E3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60255"/>
            <a:ext cx="5468112" cy="27243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1A99B4E-993F-A85D-277C-C25BF91E54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285242"/>
            <a:ext cx="5646656" cy="295059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DF6A266-C7DE-6F40-0E36-90D1E05F58E3}"/>
              </a:ext>
            </a:extLst>
          </p:cNvPr>
          <p:cNvSpPr txBox="1"/>
          <p:nvPr/>
        </p:nvSpPr>
        <p:spPr>
          <a:xfrm>
            <a:off x="1282045" y="2422689"/>
            <a:ext cx="420435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2400" b="1" dirty="0"/>
              <a:t>Two open services.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2400" b="1" dirty="0"/>
              <a:t>Then go to active directory domain service properties.</a:t>
            </a:r>
          </a:p>
        </p:txBody>
      </p:sp>
    </p:spTree>
    <p:extLst>
      <p:ext uri="{BB962C8B-B14F-4D97-AF65-F5344CB8AC3E}">
        <p14:creationId xmlns:p14="http://schemas.microsoft.com/office/powerpoint/2010/main" val="229623368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F8962BA-84D5-9FC8-0A4E-5B610BBD20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4623" y="221532"/>
            <a:ext cx="5468113" cy="30542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AAA1DC-ABD8-E220-1583-9C04C8E47E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4623" y="3714159"/>
            <a:ext cx="5552389" cy="305428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6EAC978-055F-D6D5-4CE0-F92A0DE7FC32}"/>
              </a:ext>
            </a:extLst>
          </p:cNvPr>
          <p:cNvSpPr txBox="1"/>
          <p:nvPr/>
        </p:nvSpPr>
        <p:spPr>
          <a:xfrm>
            <a:off x="1998482" y="2432115"/>
            <a:ext cx="340307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2000" b="1" dirty="0"/>
              <a:t>Then go to service local.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2000" b="1" dirty="0"/>
              <a:t>Then stop other service.</a:t>
            </a:r>
          </a:p>
        </p:txBody>
      </p:sp>
    </p:spTree>
    <p:extLst>
      <p:ext uri="{BB962C8B-B14F-4D97-AF65-F5344CB8AC3E}">
        <p14:creationId xmlns:p14="http://schemas.microsoft.com/office/powerpoint/2010/main" val="35876106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FDAE837-0A1F-95ED-4315-A50B609555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3473" y="334651"/>
            <a:ext cx="5373279" cy="275262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B127FB8-6924-DA62-642D-0555AD58A6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8885" y="3429000"/>
            <a:ext cx="5373279" cy="302600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C3FA4CB-EDAE-768D-2EE1-82B0E90F478E}"/>
              </a:ext>
            </a:extLst>
          </p:cNvPr>
          <p:cNvSpPr txBox="1"/>
          <p:nvPr/>
        </p:nvSpPr>
        <p:spPr>
          <a:xfrm>
            <a:off x="1489435" y="2149311"/>
            <a:ext cx="340307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2400" b="1" dirty="0"/>
              <a:t>Then stop other services.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2400" b="1" dirty="0"/>
              <a:t>Then go to services control.</a:t>
            </a:r>
          </a:p>
        </p:txBody>
      </p:sp>
    </p:spTree>
    <p:extLst>
      <p:ext uri="{BB962C8B-B14F-4D97-AF65-F5344CB8AC3E}">
        <p14:creationId xmlns:p14="http://schemas.microsoft.com/office/powerpoint/2010/main" val="58899064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A66F225-A92E-75B5-D15F-A8204674E3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0854" y="122548"/>
            <a:ext cx="7070104" cy="31485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6BBB894-178C-3256-A425-950D3D2CA4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9389" y="3586900"/>
            <a:ext cx="7070104" cy="299065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9979B50-8117-4842-1862-29DD2469F207}"/>
              </a:ext>
            </a:extLst>
          </p:cNvPr>
          <p:cNvSpPr txBox="1"/>
          <p:nvPr/>
        </p:nvSpPr>
        <p:spPr>
          <a:xfrm>
            <a:off x="1593130" y="1989056"/>
            <a:ext cx="26206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2400" b="1" dirty="0"/>
              <a:t>Then restart other services click on yes.</a:t>
            </a:r>
          </a:p>
        </p:txBody>
      </p:sp>
    </p:spTree>
    <p:extLst>
      <p:ext uri="{BB962C8B-B14F-4D97-AF65-F5344CB8AC3E}">
        <p14:creationId xmlns:p14="http://schemas.microsoft.com/office/powerpoint/2010/main" val="9568500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9FC4028-F059-CEC3-0398-D5807F4BCC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4652" y="119269"/>
            <a:ext cx="4691270" cy="30314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16072DB-219C-4A5B-1987-51E19473E6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4652" y="3359425"/>
            <a:ext cx="4691270" cy="303143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229303F-E913-53CD-AED7-D63C98E1E861}"/>
              </a:ext>
            </a:extLst>
          </p:cNvPr>
          <p:cNvSpPr txBox="1"/>
          <p:nvPr/>
        </p:nvSpPr>
        <p:spPr>
          <a:xfrm>
            <a:off x="942680" y="537328"/>
            <a:ext cx="469127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2000" b="1" dirty="0"/>
              <a:t>Then give the name to the new virtual machine.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2000" b="1" dirty="0"/>
              <a:t>Click next.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768544-403D-FE52-5F29-015355DB8B3C}"/>
              </a:ext>
            </a:extLst>
          </p:cNvPr>
          <p:cNvSpPr txBox="1"/>
          <p:nvPr/>
        </p:nvSpPr>
        <p:spPr>
          <a:xfrm>
            <a:off x="942680" y="3959258"/>
            <a:ext cx="44777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2000" b="1" dirty="0"/>
              <a:t>Now ,specify the disk capacity by give the value in GB.</a:t>
            </a:r>
          </a:p>
        </p:txBody>
      </p:sp>
    </p:spTree>
    <p:extLst>
      <p:ext uri="{BB962C8B-B14F-4D97-AF65-F5344CB8AC3E}">
        <p14:creationId xmlns:p14="http://schemas.microsoft.com/office/powerpoint/2010/main" val="56435935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3E192D8-E296-4191-E4EB-700ADF75B8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7024" y="0"/>
            <a:ext cx="6985263" cy="300715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20A8151-4407-AFF9-3E50-D58F60CA80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7024" y="3289852"/>
            <a:ext cx="6985263" cy="273326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E6A9F41-B1F0-FE57-B8EB-50B8D5081745}"/>
              </a:ext>
            </a:extLst>
          </p:cNvPr>
          <p:cNvSpPr txBox="1"/>
          <p:nvPr/>
        </p:nvSpPr>
        <p:spPr>
          <a:xfrm>
            <a:off x="357809" y="3737113"/>
            <a:ext cx="386632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2000" b="1" dirty="0"/>
              <a:t>Here for firewall configuration , first go to control </a:t>
            </a:r>
            <a:r>
              <a:rPr lang="en-IN" sz="2000" b="1" dirty="0" err="1"/>
              <a:t>pannel</a:t>
            </a:r>
            <a:r>
              <a:rPr lang="en-IN" sz="2000" b="1" dirty="0"/>
              <a:t> and open it.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2000" b="1" dirty="0"/>
              <a:t>Then click system and security.</a:t>
            </a:r>
          </a:p>
        </p:txBody>
      </p:sp>
    </p:spTree>
    <p:extLst>
      <p:ext uri="{BB962C8B-B14F-4D97-AF65-F5344CB8AC3E}">
        <p14:creationId xmlns:p14="http://schemas.microsoft.com/office/powerpoint/2010/main" val="50894899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7B212C8-780B-C049-FE65-06E3353A8A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0712" y="119270"/>
            <a:ext cx="6321288" cy="26438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E2E7069-4765-AA27-170A-BA7F3E6D68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0712" y="3299791"/>
            <a:ext cx="6145696" cy="273326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B38CB92-848B-485A-F611-9A0668599B21}"/>
              </a:ext>
            </a:extLst>
          </p:cNvPr>
          <p:cNvSpPr txBox="1"/>
          <p:nvPr/>
        </p:nvSpPr>
        <p:spPr>
          <a:xfrm>
            <a:off x="1133061" y="576470"/>
            <a:ext cx="379674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2000" b="1" dirty="0"/>
              <a:t>Then click on window firewall.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2000" b="1" dirty="0"/>
              <a:t>Open it.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4C8814-AFF6-D56C-293F-5DB48B6431D2}"/>
              </a:ext>
            </a:extLst>
          </p:cNvPr>
          <p:cNvSpPr txBox="1"/>
          <p:nvPr/>
        </p:nvSpPr>
        <p:spPr>
          <a:xfrm>
            <a:off x="1023730" y="3707296"/>
            <a:ext cx="36874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2000" b="1" dirty="0"/>
              <a:t>Go to the turn window firewall on and off.</a:t>
            </a:r>
          </a:p>
        </p:txBody>
      </p:sp>
    </p:spTree>
    <p:extLst>
      <p:ext uri="{BB962C8B-B14F-4D97-AF65-F5344CB8AC3E}">
        <p14:creationId xmlns:p14="http://schemas.microsoft.com/office/powerpoint/2010/main" val="296929167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F4F83EA-E9BA-7131-0F66-C0B5C07DF3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7678" y="198783"/>
            <a:ext cx="6778488" cy="26736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46AF920-9013-8579-8D22-FA0965AE17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7678" y="3359426"/>
            <a:ext cx="6778488" cy="28624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6DDBBCA-40B8-1A5B-B520-C507FDF31901}"/>
              </a:ext>
            </a:extLst>
          </p:cNvPr>
          <p:cNvSpPr txBox="1"/>
          <p:nvPr/>
        </p:nvSpPr>
        <p:spPr>
          <a:xfrm>
            <a:off x="1212574" y="914400"/>
            <a:ext cx="302149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2000" b="1" dirty="0"/>
              <a:t>Then turn off domain network setting , private network setting &amp; public network setting.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343F75-DCCE-0E59-8F52-CADAAB9691EF}"/>
              </a:ext>
            </a:extLst>
          </p:cNvPr>
          <p:cNvSpPr txBox="1"/>
          <p:nvPr/>
        </p:nvSpPr>
        <p:spPr>
          <a:xfrm>
            <a:off x="1212574" y="3916017"/>
            <a:ext cx="284259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2000" b="1" dirty="0"/>
              <a:t>Here is the screen graph after firewall off.</a:t>
            </a:r>
          </a:p>
        </p:txBody>
      </p:sp>
    </p:spTree>
    <p:extLst>
      <p:ext uri="{BB962C8B-B14F-4D97-AF65-F5344CB8AC3E}">
        <p14:creationId xmlns:p14="http://schemas.microsoft.com/office/powerpoint/2010/main" val="410719620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BF10AA1-2241-DC30-04E0-4CD511941D02}"/>
              </a:ext>
            </a:extLst>
          </p:cNvPr>
          <p:cNvSpPr txBox="1"/>
          <p:nvPr/>
        </p:nvSpPr>
        <p:spPr>
          <a:xfrm>
            <a:off x="5903843" y="4880113"/>
            <a:ext cx="590384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b="1" dirty="0"/>
              <a:t>Thank you</a:t>
            </a:r>
          </a:p>
          <a:p>
            <a:r>
              <a:rPr lang="en-IN" sz="4000" b="1" dirty="0"/>
              <a:t>Kishor chandra sahoo</a:t>
            </a:r>
          </a:p>
        </p:txBody>
      </p:sp>
    </p:spTree>
    <p:extLst>
      <p:ext uri="{BB962C8B-B14F-4D97-AF65-F5344CB8AC3E}">
        <p14:creationId xmlns:p14="http://schemas.microsoft.com/office/powerpoint/2010/main" val="4446509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FC3FF4B-2BD1-F36C-E244-034DA0D99B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5930" y="79512"/>
            <a:ext cx="4891585" cy="2971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E23290-9A20-4531-F1BC-05972867C9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5930" y="3429000"/>
            <a:ext cx="4891585" cy="2971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FE2C327-B067-5014-A796-92C048605F50}"/>
              </a:ext>
            </a:extLst>
          </p:cNvPr>
          <p:cNvSpPr txBox="1"/>
          <p:nvPr/>
        </p:nvSpPr>
        <p:spPr>
          <a:xfrm>
            <a:off x="829559" y="933254"/>
            <a:ext cx="437403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2000" b="1" dirty="0"/>
              <a:t>Virtual machine now ready to create.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2000" b="1" dirty="0"/>
              <a:t>Click on finish</a:t>
            </a:r>
            <a:r>
              <a:rPr lang="en-IN" dirty="0"/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82F3D4-43A3-4D62-905A-1F192B1801A6}"/>
              </a:ext>
            </a:extLst>
          </p:cNvPr>
          <p:cNvSpPr txBox="1"/>
          <p:nvPr/>
        </p:nvSpPr>
        <p:spPr>
          <a:xfrm>
            <a:off x="914400" y="3996965"/>
            <a:ext cx="39781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2000" b="1" dirty="0"/>
              <a:t>This is the first page of our window 2016 server</a:t>
            </a:r>
            <a:r>
              <a:rPr lang="en-IN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063067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5BF0FF8-C9CA-9CAC-8BD9-B66C5052CE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8292" y="39757"/>
            <a:ext cx="4327751" cy="33892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F7951C1-E4E5-1E66-865A-7EE13B4780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8291" y="3543300"/>
            <a:ext cx="4327751" cy="310597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69DB89C-1B1B-CEE0-EA17-59C56063F09B}"/>
              </a:ext>
            </a:extLst>
          </p:cNvPr>
          <p:cNvSpPr txBox="1"/>
          <p:nvPr/>
        </p:nvSpPr>
        <p:spPr>
          <a:xfrm>
            <a:off x="1178351" y="565608"/>
            <a:ext cx="498677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2000" b="1" dirty="0"/>
              <a:t>Now edit the virtual machine setting.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2000" b="1" dirty="0"/>
              <a:t>Click on option then go to advance</a:t>
            </a:r>
          </a:p>
          <a:p>
            <a:r>
              <a:rPr lang="en-IN" sz="2000" b="1" dirty="0"/>
              <a:t>And click on BIOS. 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2000" b="1" dirty="0"/>
              <a:t>Now click on ok.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184A0C3-BFA7-59B4-4E2D-3D0E49885EA7}"/>
              </a:ext>
            </a:extLst>
          </p:cNvPr>
          <p:cNvSpPr txBox="1"/>
          <p:nvPr/>
        </p:nvSpPr>
        <p:spPr>
          <a:xfrm>
            <a:off x="1178351" y="3704734"/>
            <a:ext cx="445887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2000" b="1" dirty="0"/>
              <a:t>Then go to floppy and click on use physical drive.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2000" b="1" dirty="0"/>
              <a:t>Then click on ok.</a:t>
            </a:r>
          </a:p>
        </p:txBody>
      </p:sp>
    </p:spTree>
    <p:extLst>
      <p:ext uri="{BB962C8B-B14F-4D97-AF65-F5344CB8AC3E}">
        <p14:creationId xmlns:p14="http://schemas.microsoft.com/office/powerpoint/2010/main" val="21338240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03A74E0-4A50-3D60-003D-D213C59242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4836" y="129209"/>
            <a:ext cx="4711147" cy="29022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9AC123C-9682-8FEC-831F-BB0CAF8175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4836" y="3339548"/>
            <a:ext cx="4711147" cy="290222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14DCF63-9FA8-E41F-87E2-6F1A7F77AE7D}"/>
              </a:ext>
            </a:extLst>
          </p:cNvPr>
          <p:cNvSpPr txBox="1"/>
          <p:nvPr/>
        </p:nvSpPr>
        <p:spPr>
          <a:xfrm>
            <a:off x="1027522" y="678730"/>
            <a:ext cx="517531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2000" b="1" dirty="0"/>
              <a:t>Then open to start the virtual machine.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2000" b="1" dirty="0"/>
              <a:t>This is the first interface after starting virtual machine 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C39437-C23E-35F2-6778-D72E7FF0E1E0}"/>
              </a:ext>
            </a:extLst>
          </p:cNvPr>
          <p:cNvSpPr txBox="1"/>
          <p:nvPr/>
        </p:nvSpPr>
        <p:spPr>
          <a:xfrm>
            <a:off x="1253765" y="3921551"/>
            <a:ext cx="50904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2000" b="1" dirty="0"/>
              <a:t>Then click on install now</a:t>
            </a:r>
            <a:r>
              <a:rPr lang="en-IN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228087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4E27786-8C3B-162D-DAF8-4C3254F3E7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4043" y="79513"/>
            <a:ext cx="4611757" cy="28899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CC2FEFD-319F-A4DD-0642-22EA524339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4042" y="3135301"/>
            <a:ext cx="4611757" cy="271338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DA0AA15-673C-ADB2-4DBA-5704ED544403}"/>
              </a:ext>
            </a:extLst>
          </p:cNvPr>
          <p:cNvSpPr txBox="1"/>
          <p:nvPr/>
        </p:nvSpPr>
        <p:spPr>
          <a:xfrm>
            <a:off x="942680" y="631596"/>
            <a:ext cx="515332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2000" b="1" dirty="0"/>
              <a:t>After installation then setup the window and choose  4</a:t>
            </a:r>
            <a:r>
              <a:rPr lang="en-IN" sz="2000" b="1" baseline="30000" dirty="0"/>
              <a:t>th</a:t>
            </a:r>
            <a:r>
              <a:rPr lang="en-IN" sz="2000" b="1" dirty="0"/>
              <a:t> one window server 2016 </a:t>
            </a:r>
            <a:r>
              <a:rPr lang="en-IN" sz="2000" b="1" dirty="0" err="1"/>
              <a:t>datacenter</a:t>
            </a:r>
            <a:r>
              <a:rPr lang="en-IN" sz="2000" b="1" dirty="0"/>
              <a:t> evolution desktop experience.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2000" b="1" dirty="0"/>
              <a:t>Click on next.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98F72D-8066-98F0-02FC-4E05080EB690}"/>
              </a:ext>
            </a:extLst>
          </p:cNvPr>
          <p:cNvSpPr txBox="1"/>
          <p:nvPr/>
        </p:nvSpPr>
        <p:spPr>
          <a:xfrm>
            <a:off x="942680" y="3742441"/>
            <a:ext cx="476996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2000" b="1" dirty="0"/>
              <a:t>For window setup, then click on custom.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2000" b="1" dirty="0"/>
              <a:t>Click on next. </a:t>
            </a:r>
          </a:p>
        </p:txBody>
      </p:sp>
    </p:spTree>
    <p:extLst>
      <p:ext uri="{BB962C8B-B14F-4D97-AF65-F5344CB8AC3E}">
        <p14:creationId xmlns:p14="http://schemas.microsoft.com/office/powerpoint/2010/main" val="22567391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AA63196-E5C5-7445-4BBF-E670E15582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3131" y="69574"/>
            <a:ext cx="4442792" cy="28028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6A376D0-790D-49D7-C71C-23E3A691CA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3131" y="3429000"/>
            <a:ext cx="4442792" cy="280283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060FE13-32D2-3807-2830-A50D697DC873}"/>
              </a:ext>
            </a:extLst>
          </p:cNvPr>
          <p:cNvSpPr txBox="1"/>
          <p:nvPr/>
        </p:nvSpPr>
        <p:spPr>
          <a:xfrm>
            <a:off x="1253765" y="697584"/>
            <a:ext cx="46474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2000" b="1" dirty="0"/>
              <a:t>Then accept the permission.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2000" b="1" dirty="0"/>
              <a:t>Click on next.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C5CF805-D758-C9DB-4CBB-E820241A4163}"/>
              </a:ext>
            </a:extLst>
          </p:cNvPr>
          <p:cNvSpPr txBox="1"/>
          <p:nvPr/>
        </p:nvSpPr>
        <p:spPr>
          <a:xfrm>
            <a:off x="1159497" y="3780148"/>
            <a:ext cx="3789575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2000" b="1" dirty="0"/>
              <a:t>Then no need to any change click on next.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61028244"/>
      </p:ext>
    </p:extLst>
  </p:cSld>
  <p:clrMapOvr>
    <a:masterClrMapping/>
  </p:clrMapOvr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246</TotalTime>
  <Words>1009</Words>
  <Application>Microsoft Office PowerPoint</Application>
  <PresentationFormat>Widescreen</PresentationFormat>
  <Paragraphs>135</Paragraphs>
  <Slides>43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1" baseType="lpstr">
      <vt:lpstr>Aptos</vt:lpstr>
      <vt:lpstr>Century Gothic</vt:lpstr>
      <vt:lpstr>HK Grotesk</vt:lpstr>
      <vt:lpstr>HK Grotesk Bold</vt:lpstr>
      <vt:lpstr>HK Grotesk Light Bold</vt:lpstr>
      <vt:lpstr>Wingdings</vt:lpstr>
      <vt:lpstr>Wingdings 3</vt:lpstr>
      <vt:lpstr>Slice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Satish M</dc:creator>
  <cp:lastModifiedBy>Kishore chandra sahoo</cp:lastModifiedBy>
  <cp:revision>4</cp:revision>
  <dcterms:created xsi:type="dcterms:W3CDTF">2024-05-04T13:11:57Z</dcterms:created>
  <dcterms:modified xsi:type="dcterms:W3CDTF">2024-05-05T17:40:05Z</dcterms:modified>
</cp:coreProperties>
</file>